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C48EFFA-6A0F-4697-878D-98E640B8DDEF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11831E4-CE10-46D4-9784-C45F28013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259080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MOM&amp;DAD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AUSTIN</a:t>
            </a:r>
          </a:p>
          <a:p>
            <a:r>
              <a:rPr lang="en-US" dirty="0" smtClean="0"/>
              <a:t>JONES</a:t>
            </a:r>
            <a:endParaRPr lang="en-US" dirty="0"/>
          </a:p>
        </p:txBody>
      </p:sp>
    </p:spTree>
  </p:cSld>
  <p:clrMapOvr>
    <a:masterClrMapping/>
  </p:clrMapOvr>
  <p:transition advTm="5343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unse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15065"/>
            <a:ext cx="9173162" cy="6873065"/>
          </a:xfrm>
        </p:spPr>
      </p:pic>
      <p:sp>
        <p:nvSpPr>
          <p:cNvPr id="5" name="TextBox 4"/>
          <p:cNvSpPr txBox="1"/>
          <p:nvPr/>
        </p:nvSpPr>
        <p:spPr>
          <a:xfrm>
            <a:off x="1676400" y="54102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ON THE PORCH IN THE ROCKIN’CHAIR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Win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6" name="TextBox 5"/>
          <p:cNvSpPr txBox="1"/>
          <p:nvPr/>
        </p:nvSpPr>
        <p:spPr>
          <a:xfrm>
            <a:off x="2362200" y="685800"/>
            <a:ext cx="3892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NO MATTER WHAT THE CONDITIONS 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IF IT’S DONE OUT HERE</a:t>
            </a:r>
          </a:p>
          <a:p>
            <a:pPr algn="ctr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IT’S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FUN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sz="5400" dirty="0"/>
          </a:p>
        </p:txBody>
      </p:sp>
      <p:pic>
        <p:nvPicPr>
          <p:cNvPr id="4" name="Content Placeholder 3" descr="1499429-Just_Another_Lovely_Sanibel_Sunset-Sanibel_Isla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00200" y="152400"/>
            <a:ext cx="62231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FROM THE DAY THEY MARRIED ON SANIBALE ISLAND </a:t>
            </a:r>
          </a:p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THEY HAVE STAYED TRUE TO THEIR WORD </a:t>
            </a:r>
          </a:p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BY LOVING EACH OTHER THROUGH</a:t>
            </a:r>
          </a:p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THICK   AND   THIN</a:t>
            </a:r>
          </a:p>
          <a:p>
            <a:pPr algn="ctr"/>
            <a:endParaRPr lang="en-US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alifornian FB" pitchFamily="18" charset="0"/>
            </a:endParaRPr>
          </a:p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A NEVER ENDING</a:t>
            </a:r>
          </a:p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RIVER  OF</a:t>
            </a:r>
          </a:p>
          <a:p>
            <a:pPr algn="ctr"/>
            <a:r>
              <a:rPr lang="en-US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fornian FB" pitchFamily="18" charset="0"/>
              </a:rPr>
              <a:t>LOVE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ocky to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6258" y="0"/>
            <a:ext cx="9190258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438400" y="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latin typeface="Colonna MT" pitchFamily="82" charset="0"/>
              </a:rPr>
              <a:t>THERE AINT NOTHING LIKE ROCKY TOP</a:t>
            </a:r>
            <a:endParaRPr lang="en-US" sz="2400" b="1" dirty="0">
              <a:solidFill>
                <a:srgbClr val="00B0F0"/>
              </a:solidFill>
              <a:latin typeface="Colonna MT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762000"/>
            <a:ext cx="2757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Castellar" pitchFamily="18" charset="0"/>
              </a:rPr>
              <a:t>TO A TENNESEE BOY</a:t>
            </a:r>
            <a:endParaRPr lang="en-US" b="1" dirty="0">
              <a:solidFill>
                <a:srgbClr val="00B0F0"/>
              </a:solidFill>
              <a:latin typeface="Castellar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urkeystru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3999" cy="6858000"/>
          </a:xfrm>
        </p:spPr>
      </p:pic>
      <p:sp>
        <p:nvSpPr>
          <p:cNvPr id="7" name="TextBox 6"/>
          <p:cNvSpPr txBox="1"/>
          <p:nvPr/>
        </p:nvSpPr>
        <p:spPr>
          <a:xfrm>
            <a:off x="2895600" y="30480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 SHOT OR NOT</a:t>
            </a:r>
          </a:p>
          <a:p>
            <a:pPr algn="ctr"/>
            <a:r>
              <a:rPr lang="en-US" sz="2400" dirty="0" smtClean="0"/>
              <a:t>IT’S FUN</a:t>
            </a:r>
            <a:endParaRPr lang="en-US" sz="24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itetail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7543800"/>
          </a:xfrm>
        </p:spPr>
      </p:pic>
      <p:sp>
        <p:nvSpPr>
          <p:cNvPr id="5" name="TextBox 4"/>
          <p:cNvSpPr txBox="1"/>
          <p:nvPr/>
        </p:nvSpPr>
        <p:spPr>
          <a:xfrm>
            <a:off x="3733800" y="23622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KING OF THE WOODS</a:t>
            </a:r>
            <a:endParaRPr lang="en-US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72CAZUJRN2CATGU0SPCA0XD074CABFL8AACARU1EPYCATOU7HXCAA08H1XCAMRPIRRCACOR06PCA2OLJJ0CAL7H6JQCAW1OYLFCAI7EKEUCA8K4Z7SCAGF063VCA2XEFG3CAXGLW6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67200" y="51054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HUBBA </a:t>
            </a:r>
            <a:r>
              <a:rPr lang="en-US" sz="2400" dirty="0" err="1" smtClean="0">
                <a:solidFill>
                  <a:srgbClr val="FFFF00"/>
                </a:solidFill>
              </a:rPr>
              <a:t>HUBBA</a:t>
            </a:r>
            <a:r>
              <a:rPr lang="en-US" sz="2400" dirty="0" smtClean="0">
                <a:solidFill>
                  <a:srgbClr val="FFFF00"/>
                </a:solidFill>
              </a:rPr>
              <a:t>, </a:t>
            </a:r>
            <a:r>
              <a:rPr lang="en-US" dirty="0" smtClean="0">
                <a:solidFill>
                  <a:srgbClr val="FFFF00"/>
                </a:solidFill>
              </a:rPr>
              <a:t>JACK SAID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</TotalTime>
  <Words>77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MOM&amp;DAD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MOM&amp;DAD-MICHLE</dc:title>
  <dc:creator>jonesaus</dc:creator>
  <cp:lastModifiedBy>jonesaus</cp:lastModifiedBy>
  <cp:revision>15</cp:revision>
  <dcterms:created xsi:type="dcterms:W3CDTF">2009-03-25T18:26:49Z</dcterms:created>
  <dcterms:modified xsi:type="dcterms:W3CDTF">2009-04-22T18:40:58Z</dcterms:modified>
</cp:coreProperties>
</file>